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0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1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4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8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8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2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2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5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1A28C-49AE-408E-8C25-3CE17634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200C-91D6-44A0-A985-7C9B6F18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7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3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10"/>
            <a:ext cx="3683088" cy="2288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106257"/>
            <a:ext cx="3691372" cy="2224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21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43061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18"/>
            <a:ext cx="3678373" cy="23165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018308"/>
            <a:ext cx="3691523" cy="21485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22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95795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80"/>
            <a:ext cx="3691609" cy="2345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135541"/>
            <a:ext cx="3691609" cy="24131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23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4065499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2019-11-11T08:34:55Z</dcterms:created>
  <dcterms:modified xsi:type="dcterms:W3CDTF">2019-11-11T08:35:02Z</dcterms:modified>
</cp:coreProperties>
</file>